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2999" y="2909881"/>
            <a:ext cx="6858000" cy="1767016"/>
          </a:xfrm>
        </p:spPr>
        <p:txBody>
          <a:bodyPr anchor="b">
            <a:normAutofit/>
          </a:bodyPr>
          <a:lstStyle>
            <a:lvl1pPr algn="ctr">
              <a:defRPr sz="4200" baseline="0"/>
            </a:lvl1pPr>
          </a:lstStyle>
          <a:p>
            <a:r>
              <a:rPr lang="ru-RU" dirty="0" smtClean="0"/>
              <a:t>Название доклада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9" y="4869142"/>
            <a:ext cx="6858000" cy="1655762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 smtClean="0"/>
              <a:t>Имя автора</a:t>
            </a:r>
          </a:p>
          <a:p>
            <a:r>
              <a:rPr lang="ru-RU" dirty="0" smtClean="0"/>
              <a:t>Название</a:t>
            </a:r>
            <a:r>
              <a:rPr lang="en-US" dirty="0" smtClean="0"/>
              <a:t>/</a:t>
            </a:r>
            <a:r>
              <a:rPr lang="ru-RU" dirty="0" smtClean="0"/>
              <a:t>логотип компании (необязательно)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131" y="1099197"/>
            <a:ext cx="3995738" cy="16402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-64783"/>
            <a:ext cx="1276350" cy="2381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226" y="326086"/>
            <a:ext cx="1353976" cy="67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4385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6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7638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9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60485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64873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8974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27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95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868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6F4F193-FFE3-405F-8547-3063C09B8D98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FC4B4C-EDB2-4C00-8CBA-7159883D9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19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Уважаемые докладчики! </a:t>
            </a:r>
          </a:p>
          <a:p>
            <a:pPr lvl="0"/>
            <a:r>
              <a:rPr lang="ru-RU" dirty="0" smtClean="0"/>
              <a:t>Данный шаблон необязателен к использованию, но крайне желателен для придания единообразия конференции. 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93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2135" y="2908697"/>
            <a:ext cx="6858000" cy="17907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2135" y="4987528"/>
            <a:ext cx="6858000" cy="151212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6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Небольшая ремарка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Уважаемые докладчики! </a:t>
            </a:r>
          </a:p>
          <a:p>
            <a:endParaRPr lang="ru-RU" dirty="0"/>
          </a:p>
          <a:p>
            <a:r>
              <a:rPr lang="ru-RU" dirty="0" smtClean="0"/>
              <a:t>Данный шаблон использовать не обязательно, но крайне желательно для придания единообразия стилю конференции. </a:t>
            </a:r>
          </a:p>
          <a:p>
            <a:r>
              <a:rPr lang="ru-RU" dirty="0" smtClean="0"/>
              <a:t>В случае использования собственного лэйаута, вставьте в него один из логотипов</a:t>
            </a:r>
            <a:r>
              <a:rPr lang="en-US" dirty="0" smtClean="0"/>
              <a:t> </a:t>
            </a:r>
            <a:r>
              <a:rPr lang="ru-RU" dirty="0" smtClean="0"/>
              <a:t>конференции на титульной странице: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447" y="4920904"/>
            <a:ext cx="1771650" cy="885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912" y="4920905"/>
            <a:ext cx="1771650" cy="885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4731" y="5905114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Прозрачный фон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28983" y="5905114"/>
            <a:ext cx="236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Непрозрачный фон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8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FFFFFF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41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Franklin Gothic Book</vt:lpstr>
      <vt:lpstr>Franklin Gothic Medium</vt:lpstr>
      <vt:lpstr>Office Theme</vt:lpstr>
      <vt:lpstr>PowerPoint Presentation</vt:lpstr>
      <vt:lpstr>Небольшая ремарка</vt:lpstr>
    </vt:vector>
  </TitlesOfParts>
  <Company>First Line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Darya Patyutko</dc:creator>
  <cp:lastModifiedBy>Darya Patyutko</cp:lastModifiedBy>
  <cp:revision>6</cp:revision>
  <dcterms:created xsi:type="dcterms:W3CDTF">2017-02-03T12:45:40Z</dcterms:created>
  <dcterms:modified xsi:type="dcterms:W3CDTF">2017-02-03T13:42:05Z</dcterms:modified>
</cp:coreProperties>
</file>